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6" r:id="rId5"/>
  </p:sldIdLst>
  <p:sldSz cx="6858000" cy="9906000" type="A4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548" autoAdjust="0"/>
  </p:normalViewPr>
  <p:slideViewPr>
    <p:cSldViewPr snapToGrid="0" snapToObjects="1">
      <p:cViewPr>
        <p:scale>
          <a:sx n="100" d="100"/>
          <a:sy n="100" d="100"/>
        </p:scale>
        <p:origin x="-2608" y="-8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C92B6-F11C-41C9-8BCF-244124D64897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08200" y="744538"/>
            <a:ext cx="25781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AF161-D8AF-4E43-99BE-60923BD69E8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621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AF161-D8AF-4E43-99BE-60923BD69E8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プレースホルダーまでドラッグするかアイコンをクリックして図を追加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669CD-8A8D-488C-A36E-2A39534DDF2F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811D2-6D31-4704-97AE-1C87B42A6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18665"/>
            <a:ext cx="6858000" cy="1790701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3600" dirty="0" smtClean="0">
                <a:solidFill>
                  <a:schemeClr val="accent2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ドッグトレーナーによる</a:t>
            </a:r>
            <a:r>
              <a:rPr lang="en-US" altLang="ja-JP" sz="3600" dirty="0" smtClean="0">
                <a:solidFill>
                  <a:schemeClr val="accent2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3600" dirty="0" smtClean="0">
                <a:solidFill>
                  <a:schemeClr val="accent2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3600" dirty="0" smtClean="0">
                <a:solidFill>
                  <a:schemeClr val="accent2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飼い主さん向けの</a:t>
            </a:r>
            <a:r>
              <a:rPr lang="en-US" altLang="ja-JP" sz="3600" dirty="0" smtClean="0">
                <a:solidFill>
                  <a:schemeClr val="accent2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3600" dirty="0" smtClean="0">
                <a:solidFill>
                  <a:schemeClr val="accent2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3600" dirty="0" smtClean="0">
                <a:solidFill>
                  <a:schemeClr val="accent2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</a:rPr>
              <a:t>セミナーを開催します！！</a:t>
            </a:r>
            <a:endParaRPr kumimoji="1" lang="ja-JP" altLang="en-US" sz="3600" dirty="0">
              <a:solidFill>
                <a:schemeClr val="accent2">
                  <a:lumMod val="7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341" y="4620516"/>
            <a:ext cx="6858000" cy="498763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/>
              <a:t>［</a:t>
            </a:r>
            <a:r>
              <a:rPr lang="ja-JP" altLang="en-US" sz="2800" b="1" dirty="0" smtClean="0"/>
              <a:t>１１</a:t>
            </a:r>
            <a:r>
              <a:rPr lang="ja-JP" altLang="en-US" sz="2800" b="1" dirty="0" smtClean="0"/>
              <a:t>月</a:t>
            </a:r>
            <a:r>
              <a:rPr lang="ja-JP" altLang="en-US" sz="2800" b="1" dirty="0" smtClean="0"/>
              <a:t>２６</a:t>
            </a:r>
            <a:r>
              <a:rPr lang="ja-JP" altLang="en-US" sz="2800" b="1" dirty="0" smtClean="0"/>
              <a:t>日</a:t>
            </a:r>
            <a:r>
              <a:rPr lang="ja-JP" altLang="en-US" sz="2800" b="1" dirty="0" smtClean="0"/>
              <a:t>　</a:t>
            </a:r>
            <a:r>
              <a:rPr lang="ja-JP" altLang="en-US" sz="2800" b="1" dirty="0" smtClean="0"/>
              <a:t>日</a:t>
            </a:r>
            <a:r>
              <a:rPr lang="ja-JP" altLang="en-US" sz="2800" b="1" dirty="0" smtClean="0"/>
              <a:t>曜日</a:t>
            </a:r>
            <a:r>
              <a:rPr lang="ja-JP" altLang="en-US" sz="2800" b="1" dirty="0" smtClean="0"/>
              <a:t>　</a:t>
            </a:r>
            <a:r>
              <a:rPr lang="ja-JP" altLang="en-US" sz="2800" b="1" dirty="0" smtClean="0"/>
              <a:t>１３</a:t>
            </a:r>
            <a:r>
              <a:rPr lang="ja-JP" altLang="en-US" sz="2800" b="1" dirty="0" smtClean="0"/>
              <a:t>：</a:t>
            </a:r>
            <a:r>
              <a:rPr lang="ja-JP" altLang="en-US" sz="2800" b="1" dirty="0" smtClean="0"/>
              <a:t>００</a:t>
            </a:r>
            <a:r>
              <a:rPr lang="ja-JP" altLang="en-US" sz="2800" b="1" dirty="0" smtClean="0"/>
              <a:t>～</a:t>
            </a:r>
            <a:r>
              <a:rPr lang="ja-JP" altLang="en-US" sz="2800" b="1" dirty="0" smtClean="0"/>
              <a:t>１５</a:t>
            </a:r>
            <a:r>
              <a:rPr lang="ja-JP" altLang="en-US" sz="2800" b="1" dirty="0" smtClean="0"/>
              <a:t>：</a:t>
            </a:r>
            <a:r>
              <a:rPr lang="ja-JP" altLang="en-US" sz="2800" b="1" dirty="0" smtClean="0"/>
              <a:t>００</a:t>
            </a:r>
            <a:r>
              <a:rPr lang="ja-JP" altLang="en-US" sz="2800" b="1" dirty="0" smtClean="0"/>
              <a:t>頃</a:t>
            </a:r>
            <a:r>
              <a:rPr lang="ja-JP" altLang="en-US" sz="2800" b="1" dirty="0" smtClean="0"/>
              <a:t>］</a:t>
            </a:r>
            <a:endParaRPr lang="en-US" altLang="ja-JP" sz="2800" b="1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8150" y="5119279"/>
            <a:ext cx="6146799" cy="1879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  <a:buFont typeface="Arial" pitchFamily="34" charset="0"/>
              <a:buChar char="•"/>
            </a:pPr>
            <a:r>
              <a:rPr kumimoji="1" lang="ja-JP" altLang="en-US" sz="2000" b="1" dirty="0" smtClean="0"/>
              <a:t>場所</a:t>
            </a:r>
            <a:r>
              <a:rPr kumimoji="1" lang="ja-JP" altLang="en-US" sz="2000" b="1" dirty="0" smtClean="0"/>
              <a:t>：</a:t>
            </a:r>
            <a:r>
              <a:rPr kumimoji="1" lang="ja-JP" altLang="en-US" sz="2000" b="1" dirty="0" smtClean="0"/>
              <a:t>坂の上の動物病院　待合室</a:t>
            </a:r>
            <a:endParaRPr kumimoji="1" lang="en-US" altLang="ja-JP" sz="2000" b="1" dirty="0" smtClean="0"/>
          </a:p>
          <a:p>
            <a:pPr>
              <a:lnSpc>
                <a:spcPts val="2800"/>
              </a:lnSpc>
              <a:buFont typeface="Arial" pitchFamily="34" charset="0"/>
              <a:buChar char="•"/>
            </a:pPr>
            <a:r>
              <a:rPr lang="ja-JP" altLang="en-US" sz="2000" b="1" dirty="0" smtClean="0"/>
              <a:t>参加費</a:t>
            </a:r>
            <a:r>
              <a:rPr lang="ja-JP" altLang="en-US" sz="2000" b="1" dirty="0" smtClean="0"/>
              <a:t>：</a:t>
            </a:r>
            <a:r>
              <a:rPr lang="ja-JP" altLang="en-US" sz="2000" b="1" dirty="0" smtClean="0"/>
              <a:t>１組（２人まで）あたり各回</a:t>
            </a:r>
            <a:r>
              <a:rPr lang="en-US" altLang="ja-JP" sz="2000" b="1" dirty="0" smtClean="0"/>
              <a:t>2,000</a:t>
            </a:r>
            <a:r>
              <a:rPr lang="ja-JP" altLang="en-US" sz="2000" b="1" dirty="0" smtClean="0"/>
              <a:t>円（税込）</a:t>
            </a:r>
            <a:endParaRPr lang="en-US" altLang="ja-JP" sz="2000" b="1" dirty="0" smtClean="0"/>
          </a:p>
          <a:p>
            <a:pPr>
              <a:lnSpc>
                <a:spcPts val="2800"/>
              </a:lnSpc>
              <a:buFont typeface="Arial" pitchFamily="34" charset="0"/>
              <a:buChar char="•"/>
            </a:pPr>
            <a:r>
              <a:rPr kumimoji="1" lang="ja-JP" altLang="en-US" sz="2000" b="1" dirty="0" smtClean="0"/>
              <a:t>連絡先</a:t>
            </a:r>
            <a:r>
              <a:rPr kumimoji="1" lang="ja-JP" altLang="en-US" sz="2000" b="1" dirty="0" smtClean="0"/>
              <a:t>：</a:t>
            </a:r>
            <a:r>
              <a:rPr kumimoji="1" lang="ja-JP" altLang="en-US" sz="2000" b="1" dirty="0" smtClean="0"/>
              <a:t>０４５</a:t>
            </a:r>
            <a:r>
              <a:rPr kumimoji="1" lang="en-US" altLang="ja-JP" sz="2000" b="1" dirty="0" smtClean="0"/>
              <a:t>−</a:t>
            </a:r>
            <a:r>
              <a:rPr kumimoji="1" lang="ja-JP" altLang="en-US" sz="2000" b="1" dirty="0" smtClean="0"/>
              <a:t>５４８</a:t>
            </a:r>
            <a:r>
              <a:rPr kumimoji="1" lang="en-US" altLang="ja-JP" sz="2000" b="1" dirty="0" smtClean="0"/>
              <a:t>−</a:t>
            </a:r>
            <a:r>
              <a:rPr kumimoji="1" lang="ja-JP" altLang="en-US" sz="2000" b="1" dirty="0" smtClean="0"/>
              <a:t>８７６０</a:t>
            </a:r>
            <a:endParaRPr kumimoji="1" lang="en-US" altLang="ja-JP" sz="2000" b="1" dirty="0" smtClean="0"/>
          </a:p>
          <a:p>
            <a:pPr>
              <a:lnSpc>
                <a:spcPts val="2800"/>
              </a:lnSpc>
              <a:buFont typeface="Arial" pitchFamily="34" charset="0"/>
              <a:buChar char="•"/>
            </a:pPr>
            <a:r>
              <a:rPr lang="ja-JP" altLang="en-US" sz="2000" b="1" dirty="0" smtClean="0"/>
              <a:t>先着</a:t>
            </a:r>
            <a:r>
              <a:rPr lang="ja-JP" altLang="en-US" sz="2000" b="1" dirty="0" smtClean="0"/>
              <a:t>１０</a:t>
            </a:r>
            <a:r>
              <a:rPr lang="ja-JP" altLang="en-US" sz="2000" b="1" dirty="0" smtClean="0"/>
              <a:t>組とさせていただきます。申し込みはお電話か、　</a:t>
            </a:r>
            <a:endParaRPr lang="en-US" altLang="ja-JP" sz="2000" b="1" dirty="0" smtClean="0"/>
          </a:p>
          <a:p>
            <a:pPr>
              <a:lnSpc>
                <a:spcPts val="2800"/>
              </a:lnSpc>
            </a:pPr>
            <a:r>
              <a:rPr lang="en-US" altLang="en-US" sz="2000" b="1" dirty="0"/>
              <a:t> </a:t>
            </a:r>
            <a:r>
              <a:rPr lang="ja-JP" altLang="en-US" sz="2000" b="1" dirty="0" smtClean="0"/>
              <a:t>来院していただきスタッフまでお伝えください。</a:t>
            </a:r>
            <a:endParaRPr kumimoji="1" lang="ja-JP" altLang="en-US" sz="2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5101" y="6998426"/>
            <a:ext cx="65531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 smtClean="0"/>
              <a:t>講師からのメッセージ</a:t>
            </a:r>
            <a:endParaRPr lang="en-US" altLang="ja-JP" u="sng" dirty="0" smtClean="0"/>
          </a:p>
          <a:p>
            <a:r>
              <a:rPr lang="en-US" altLang="ja-JP" dirty="0" smtClean="0"/>
              <a:t> </a:t>
            </a:r>
            <a:r>
              <a:rPr lang="ja-JP" altLang="ja-JP" dirty="0" smtClean="0"/>
              <a:t>　</a:t>
            </a:r>
            <a:r>
              <a:rPr lang="ja-JP" altLang="en-US" dirty="0" smtClean="0"/>
              <a:t>吠える、噛む、いたずら、トイレ粗相、散歩で引っ張る・・・。飼い主の悩みは尽きませんが、どれも魔法のようには改善しません。飼い主の求めるいい子にしようとする前に「犬を知る（本能、習性）」ことが悩みのヒントにつながります。</a:t>
            </a:r>
            <a:endParaRPr lang="en-US" altLang="ja-JP" dirty="0" smtClean="0"/>
          </a:p>
          <a:p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　犬がやりたいことは何？毎日の生活に必要なことは何なのか？犬はどうやって学習しているのか？悩みを軽減するためにも、犬をより知ることから始めましょう！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341" y="2123666"/>
            <a:ext cx="68580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　　テーマ　</a:t>
            </a:r>
            <a:r>
              <a:rPr lang="ja-JP" alt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犬を知る</a:t>
            </a:r>
            <a:r>
              <a:rPr lang="ja-JP" altLang="ja-JP" sz="3200" dirty="0"/>
              <a:t>　</a:t>
            </a:r>
            <a:r>
              <a:rPr lang="ja-JP" altLang="en-US" sz="3200" dirty="0" smtClean="0"/>
              <a:t>全２回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　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　</a:t>
            </a:r>
            <a:r>
              <a:rPr lang="ja-JP" altLang="ja-JP" sz="3200" dirty="0"/>
              <a:t>　</a:t>
            </a:r>
            <a:r>
              <a:rPr lang="ja-JP" altLang="en-US" sz="2800" dirty="0" smtClean="0"/>
              <a:t>第１回：犬の学習のしくみ</a:t>
            </a:r>
            <a:endParaRPr lang="en-US" altLang="ja-JP" sz="2800" dirty="0" smtClean="0"/>
          </a:p>
          <a:p>
            <a:r>
              <a:rPr lang="ja-JP" altLang="en-US" sz="2800" dirty="0" smtClean="0"/>
              <a:t>　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　第２回：犬の本能と生活のニーズ</a:t>
            </a:r>
            <a:endParaRPr lang="en-US" altLang="ja-JP" sz="2800" dirty="0"/>
          </a:p>
          <a:p>
            <a:endParaRPr lang="en-US" altLang="ja-JP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55118" y="3644680"/>
            <a:ext cx="35028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※</a:t>
            </a:r>
            <a:r>
              <a:rPr lang="ja-JP" altLang="en-US" sz="1600" dirty="0" smtClean="0"/>
              <a:t>第２回は来年の１月に開催予定です</a:t>
            </a:r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51150" y="9259669"/>
            <a:ext cx="5267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 dirty="0" smtClean="0"/>
              <a:t>　　「</a:t>
            </a:r>
            <a:r>
              <a:rPr kumimoji="1" lang="ja-JP" altLang="en-US" dirty="0" smtClean="0"/>
              <a:t>飼い主と犬のがっこう</a:t>
            </a:r>
            <a:r>
              <a:rPr lang="ja-JP" altLang="en-US" dirty="0" smtClean="0"/>
              <a:t>」</a:t>
            </a:r>
            <a:r>
              <a:rPr kumimoji="1" lang="ja-JP" altLang="en-US" dirty="0" smtClean="0"/>
              <a:t>ドッグスクール</a:t>
            </a:r>
            <a:r>
              <a:rPr kumimoji="1" lang="en-US" altLang="ja-JP" dirty="0" smtClean="0"/>
              <a:t>one plus</a:t>
            </a:r>
          </a:p>
          <a:p>
            <a:r>
              <a:rPr lang="ja-JP" altLang="ja-JP" dirty="0"/>
              <a:t>　</a:t>
            </a:r>
            <a:r>
              <a:rPr lang="ja-JP" altLang="en-US" dirty="0" smtClean="0"/>
              <a:t>　　　　　　　　　　　　　　　　　　　　　　　　　　　里見潤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5150" y="4031881"/>
            <a:ext cx="614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FF6600"/>
                </a:solidFill>
              </a:rPr>
              <a:t>各回で１組みにつき、おひとつお悩み相談を承ります！</a:t>
            </a:r>
            <a:endParaRPr kumimoji="1" lang="ja-JP" altLang="en-US" sz="20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M10286279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イベント告知チラシ</TPFriendlyName>
    <NumericId xmlns="1119c2e5-8fb9-4d5f-baf1-202c530f2c34">-1</NumericId>
    <BusinessGroup xmlns="1119c2e5-8fb9-4d5f-baf1-202c530f2c34" xsi:nil="true"/>
    <SourceTitle xmlns="1119c2e5-8fb9-4d5f-baf1-202c530f2c34">イベント告知チラシ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208349</Value>
      <Value>446956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2009-10-21T22:21:08+00:00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TP010286279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45457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1C0A2C-98C8-4147-919B-F485177A0B92}">
  <ds:schemaRefs>
    <ds:schemaRef ds:uri="http://schemas.microsoft.com/office/2006/metadata/properties"/>
    <ds:schemaRef ds:uri="http://schemas.microsoft.com/office/infopath/2007/PartnerControls"/>
    <ds:schemaRef ds:uri="1119c2e5-8fb9-4d5f-baf1-202c530f2c34"/>
  </ds:schemaRefs>
</ds:datastoreItem>
</file>

<file path=customXml/itemProps2.xml><?xml version="1.0" encoding="utf-8"?>
<ds:datastoreItem xmlns:ds="http://schemas.openxmlformats.org/officeDocument/2006/customXml" ds:itemID="{1CAC9C89-FEDC-41A2-8865-7C49606994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968F-F6B9-46F3-9D4F-BDB8175BB5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TM10286279</Template>
  <TotalTime>0</TotalTime>
  <Words>42</Words>
  <Application>Microsoft Macintosh PowerPoint</Application>
  <PresentationFormat>A4 210x297 mm</PresentationFormat>
  <Paragraphs>18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TM10286279</vt:lpstr>
      <vt:lpstr>ドッグトレーナーによる 飼い主さん向けの セミナーを開催します！！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イベント告知チラシ</dc:title>
  <dc:creator>Microsoft Corporation</dc:creator>
  <cp:lastModifiedBy/>
  <cp:revision>1</cp:revision>
  <dcterms:created xsi:type="dcterms:W3CDTF">2007-10-31T08:38:29Z</dcterms:created>
  <dcterms:modified xsi:type="dcterms:W3CDTF">2017-10-25T08:15:50Z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